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28800425" cy="43200638"/>
  <p:notesSz cx="6648450" cy="9850438"/>
  <p:defaultTextStyle>
    <a:defPPr>
      <a:defRPr lang="pt-BR"/>
    </a:defPPr>
    <a:lvl1pPr algn="just" rtl="0" fontAlgn="base">
      <a:lnSpc>
        <a:spcPct val="150000"/>
      </a:lnSpc>
      <a:spcBef>
        <a:spcPct val="0"/>
      </a:spcBef>
      <a:spcAft>
        <a:spcPct val="0"/>
      </a:spcAft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33835" indent="1512" algn="just" rtl="0" fontAlgn="base">
      <a:lnSpc>
        <a:spcPct val="150000"/>
      </a:lnSpc>
      <a:spcBef>
        <a:spcPct val="0"/>
      </a:spcBef>
      <a:spcAft>
        <a:spcPct val="0"/>
      </a:spcAft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869181" indent="1512" algn="just" rtl="0" fontAlgn="base">
      <a:lnSpc>
        <a:spcPct val="150000"/>
      </a:lnSpc>
      <a:spcBef>
        <a:spcPct val="0"/>
      </a:spcBef>
      <a:spcAft>
        <a:spcPct val="0"/>
      </a:spcAft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04526" indent="1512" algn="just" rtl="0" fontAlgn="base">
      <a:lnSpc>
        <a:spcPct val="150000"/>
      </a:lnSpc>
      <a:spcBef>
        <a:spcPct val="0"/>
      </a:spcBef>
      <a:spcAft>
        <a:spcPct val="0"/>
      </a:spcAft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739872" indent="1512" algn="just" rtl="0" fontAlgn="base">
      <a:lnSpc>
        <a:spcPct val="150000"/>
      </a:lnSpc>
      <a:spcBef>
        <a:spcPct val="0"/>
      </a:spcBef>
      <a:spcAft>
        <a:spcPct val="0"/>
      </a:spcAft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176729" algn="l" defTabSz="870692" rtl="0" eaLnBrk="1" latinLnBrk="0" hangingPunct="1"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612075" algn="l" defTabSz="870692" rtl="0" eaLnBrk="1" latinLnBrk="0" hangingPunct="1"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047421" algn="l" defTabSz="870692" rtl="0" eaLnBrk="1" latinLnBrk="0" hangingPunct="1"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482767" algn="l" defTabSz="870692" rtl="0" eaLnBrk="1" latinLnBrk="0" hangingPunct="1">
      <a:defRPr sz="3047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7" userDrawn="1">
          <p15:clr>
            <a:srgbClr val="A4A3A4"/>
          </p15:clr>
        </p15:guide>
        <p15:guide id="2" pos="90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3">
          <p15:clr>
            <a:srgbClr val="A4A3A4"/>
          </p15:clr>
        </p15:guide>
        <p15:guide id="2" pos="209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565E"/>
    <a:srgbClr val="203D5E"/>
    <a:srgbClr val="40AE95"/>
    <a:srgbClr val="00ACA8"/>
    <a:srgbClr val="00B4B0"/>
    <a:srgbClr val="009999"/>
    <a:srgbClr val="33CCCC"/>
    <a:srgbClr val="37FF91"/>
    <a:srgbClr val="70C95B"/>
    <a:srgbClr val="94D6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Estilo Claro 3 - Ênfas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9921" autoAdjust="0"/>
    <p:restoredTop sz="93188" autoAdjust="0"/>
  </p:normalViewPr>
  <p:slideViewPr>
    <p:cSldViewPr>
      <p:cViewPr>
        <p:scale>
          <a:sx n="25" d="100"/>
          <a:sy n="25" d="100"/>
        </p:scale>
        <p:origin x="3138" y="-1482"/>
      </p:cViewPr>
      <p:guideLst>
        <p:guide orient="horz" pos="13607"/>
        <p:guide pos="90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146" y="-84"/>
      </p:cViewPr>
      <p:guideLst>
        <p:guide orient="horz" pos="3103"/>
        <p:guide pos="209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13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5550" y="0"/>
            <a:ext cx="28813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56725"/>
            <a:ext cx="28813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5550" y="9356725"/>
            <a:ext cx="28813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1200"/>
            </a:lvl1pPr>
          </a:lstStyle>
          <a:p>
            <a:fld id="{2854840F-58EC-4C76-96F2-CC13EA2E984F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25805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1313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765550" y="0"/>
            <a:ext cx="2881313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ECFCF796-9980-41BF-869C-441DA5FAEC17}" type="datetimeFigureOut">
              <a:rPr lang="pt-BR"/>
              <a:pPr>
                <a:defRPr/>
              </a:pPr>
              <a:t>06/11/2024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092325" y="738188"/>
            <a:ext cx="2463800" cy="3694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65163" y="4678363"/>
            <a:ext cx="5318125" cy="4433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356725"/>
            <a:ext cx="2881313" cy="492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765550" y="9356725"/>
            <a:ext cx="2881313" cy="492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70B86D8-DCD4-4954-942D-698FD2E42BF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567022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43" kern="1200">
        <a:solidFill>
          <a:schemeClr val="tx1"/>
        </a:solidFill>
        <a:latin typeface="+mn-lt"/>
        <a:ea typeface="+mn-ea"/>
        <a:cs typeface="+mn-cs"/>
      </a:defRPr>
    </a:lvl1pPr>
    <a:lvl2pPr marL="435346" algn="l" rtl="0" eaLnBrk="0" fontAlgn="base" hangingPunct="0">
      <a:spcBef>
        <a:spcPct val="30000"/>
      </a:spcBef>
      <a:spcAft>
        <a:spcPct val="0"/>
      </a:spcAft>
      <a:defRPr sz="1143" kern="1200">
        <a:solidFill>
          <a:schemeClr val="tx1"/>
        </a:solidFill>
        <a:latin typeface="+mn-lt"/>
        <a:ea typeface="+mn-ea"/>
        <a:cs typeface="+mn-cs"/>
      </a:defRPr>
    </a:lvl2pPr>
    <a:lvl3pPr marL="870692" algn="l" rtl="0" eaLnBrk="0" fontAlgn="base" hangingPunct="0">
      <a:spcBef>
        <a:spcPct val="30000"/>
      </a:spcBef>
      <a:spcAft>
        <a:spcPct val="0"/>
      </a:spcAft>
      <a:defRPr sz="1143" kern="1200">
        <a:solidFill>
          <a:schemeClr val="tx1"/>
        </a:solidFill>
        <a:latin typeface="+mn-lt"/>
        <a:ea typeface="+mn-ea"/>
        <a:cs typeface="+mn-cs"/>
      </a:defRPr>
    </a:lvl3pPr>
    <a:lvl4pPr marL="1306038" algn="l" rtl="0" eaLnBrk="0" fontAlgn="base" hangingPunct="0">
      <a:spcBef>
        <a:spcPct val="30000"/>
      </a:spcBef>
      <a:spcAft>
        <a:spcPct val="0"/>
      </a:spcAft>
      <a:defRPr sz="1143" kern="1200">
        <a:solidFill>
          <a:schemeClr val="tx1"/>
        </a:solidFill>
        <a:latin typeface="+mn-lt"/>
        <a:ea typeface="+mn-ea"/>
        <a:cs typeface="+mn-cs"/>
      </a:defRPr>
    </a:lvl4pPr>
    <a:lvl5pPr marL="1741383" algn="l" rtl="0" eaLnBrk="0" fontAlgn="base" hangingPunct="0">
      <a:spcBef>
        <a:spcPct val="30000"/>
      </a:spcBef>
      <a:spcAft>
        <a:spcPct val="0"/>
      </a:spcAft>
      <a:defRPr sz="1143" kern="1200">
        <a:solidFill>
          <a:schemeClr val="tx1"/>
        </a:solidFill>
        <a:latin typeface="+mn-lt"/>
        <a:ea typeface="+mn-ea"/>
        <a:cs typeface="+mn-cs"/>
      </a:defRPr>
    </a:lvl5pPr>
    <a:lvl6pPr marL="2176729" algn="l" defTabSz="870692" rtl="0" eaLnBrk="1" latinLnBrk="0" hangingPunct="1">
      <a:defRPr sz="1143" kern="1200">
        <a:solidFill>
          <a:schemeClr val="tx1"/>
        </a:solidFill>
        <a:latin typeface="+mn-lt"/>
        <a:ea typeface="+mn-ea"/>
        <a:cs typeface="+mn-cs"/>
      </a:defRPr>
    </a:lvl6pPr>
    <a:lvl7pPr marL="2612075" algn="l" defTabSz="870692" rtl="0" eaLnBrk="1" latinLnBrk="0" hangingPunct="1">
      <a:defRPr sz="1143" kern="1200">
        <a:solidFill>
          <a:schemeClr val="tx1"/>
        </a:solidFill>
        <a:latin typeface="+mn-lt"/>
        <a:ea typeface="+mn-ea"/>
        <a:cs typeface="+mn-cs"/>
      </a:defRPr>
    </a:lvl7pPr>
    <a:lvl8pPr marL="3047421" algn="l" defTabSz="870692" rtl="0" eaLnBrk="1" latinLnBrk="0" hangingPunct="1">
      <a:defRPr sz="1143" kern="1200">
        <a:solidFill>
          <a:schemeClr val="tx1"/>
        </a:solidFill>
        <a:latin typeface="+mn-lt"/>
        <a:ea typeface="+mn-ea"/>
        <a:cs typeface="+mn-cs"/>
      </a:defRPr>
    </a:lvl8pPr>
    <a:lvl9pPr marL="3482767" algn="l" defTabSz="870692" rtl="0" eaLnBrk="1" latinLnBrk="0" hangingPunct="1">
      <a:defRPr sz="114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092325" y="738188"/>
            <a:ext cx="2463800" cy="3694112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t-BR" altLang="pt-BR" dirty="0"/>
          </a:p>
        </p:txBody>
      </p:sp>
      <p:sp>
        <p:nvSpPr>
          <p:cNvPr id="4100" name="Espaço Reservado para Número de Slid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8437B5C-18A1-4BFA-8647-DB3E032B9064}" type="slidenum">
              <a:rPr lang="pt-BR" altLang="pt-BR" sz="1200"/>
              <a:pPr eaLnBrk="1" hangingPunct="1"/>
              <a:t>1</a:t>
            </a:fld>
            <a:endParaRPr lang="pt-BR" altLang="pt-BR" sz="1200"/>
          </a:p>
        </p:txBody>
      </p:sp>
    </p:spTree>
    <p:extLst>
      <p:ext uri="{BB962C8B-B14F-4D97-AF65-F5344CB8AC3E}">
        <p14:creationId xmlns:p14="http://schemas.microsoft.com/office/powerpoint/2010/main" val="3409148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60174" y="14538311"/>
            <a:ext cx="24480079" cy="10031894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320346" y="26521027"/>
            <a:ext cx="20159733" cy="11958907"/>
          </a:xfrm>
        </p:spPr>
        <p:txBody>
          <a:bodyPr/>
          <a:lstStyle>
            <a:lvl1pPr marL="0" indent="0" algn="ctr">
              <a:buNone/>
              <a:defRPr/>
            </a:lvl1pPr>
            <a:lvl2pPr marL="406359" indent="0" algn="ctr">
              <a:buNone/>
              <a:defRPr/>
            </a:lvl2pPr>
            <a:lvl3pPr marL="812719" indent="0" algn="ctr">
              <a:buNone/>
              <a:defRPr/>
            </a:lvl3pPr>
            <a:lvl4pPr marL="1219078" indent="0" algn="ctr">
              <a:buNone/>
              <a:defRPr/>
            </a:lvl4pPr>
            <a:lvl5pPr marL="1625437" indent="0" algn="ctr">
              <a:buNone/>
              <a:defRPr/>
            </a:lvl5pPr>
            <a:lvl6pPr marL="2031797" indent="0" algn="ctr">
              <a:buNone/>
              <a:defRPr/>
            </a:lvl6pPr>
            <a:lvl7pPr marL="2438156" indent="0" algn="ctr">
              <a:buNone/>
              <a:defRPr/>
            </a:lvl7pPr>
            <a:lvl8pPr marL="2844516" indent="0" algn="ctr">
              <a:buNone/>
              <a:defRPr/>
            </a:lvl8pPr>
            <a:lvl9pPr marL="3250875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63EEAA-51B5-4788-9481-B8D002DA1BB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13879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AECE1B-48D7-49FC-877C-5B99C726879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4106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0880732" y="1874632"/>
            <a:ext cx="6479108" cy="3993233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440587" y="1874632"/>
            <a:ext cx="19304694" cy="3993233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DADA79-4D89-4A36-83C9-385014C2F5CC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759412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ítulo, 2 partes de conteúd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0586" y="1874632"/>
            <a:ext cx="25919254" cy="780011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1440586" y="10919210"/>
            <a:ext cx="12891901" cy="1536689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1440586" y="26438486"/>
            <a:ext cx="12891901" cy="15368481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half" idx="3"/>
          </p:nvPr>
        </p:nvSpPr>
        <p:spPr>
          <a:xfrm>
            <a:off x="14467939" y="10919210"/>
            <a:ext cx="12891901" cy="30887757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6E7DDA-FF48-439A-B571-5455E67D755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99482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7E5BD4-96D7-47F2-BA1A-1B6E689FF43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663948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74461" y="30073460"/>
            <a:ext cx="24481490" cy="9295375"/>
          </a:xfrm>
        </p:spPr>
        <p:txBody>
          <a:bodyPr anchor="t"/>
          <a:lstStyle>
            <a:lvl1pPr algn="l">
              <a:defRPr sz="3555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74461" y="19836802"/>
            <a:ext cx="24481490" cy="10236659"/>
          </a:xfrm>
        </p:spPr>
        <p:txBody>
          <a:bodyPr anchor="b"/>
          <a:lstStyle>
            <a:lvl1pPr marL="0" indent="0">
              <a:buNone/>
              <a:defRPr sz="1778"/>
            </a:lvl1pPr>
            <a:lvl2pPr marL="406359" indent="0">
              <a:buNone/>
              <a:defRPr sz="1600"/>
            </a:lvl2pPr>
            <a:lvl3pPr marL="812719" indent="0">
              <a:buNone/>
              <a:defRPr sz="1422"/>
            </a:lvl3pPr>
            <a:lvl4pPr marL="1219078" indent="0">
              <a:buNone/>
              <a:defRPr sz="1244"/>
            </a:lvl4pPr>
            <a:lvl5pPr marL="1625437" indent="0">
              <a:buNone/>
              <a:defRPr sz="1244"/>
            </a:lvl5pPr>
            <a:lvl6pPr marL="2031797" indent="0">
              <a:buNone/>
              <a:defRPr sz="1244"/>
            </a:lvl6pPr>
            <a:lvl7pPr marL="2438156" indent="0">
              <a:buNone/>
              <a:defRPr sz="1244"/>
            </a:lvl7pPr>
            <a:lvl8pPr marL="2844516" indent="0">
              <a:buNone/>
              <a:defRPr sz="1244"/>
            </a:lvl8pPr>
            <a:lvl9pPr marL="3250875" indent="0">
              <a:buNone/>
              <a:defRPr sz="1244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2247E-A0D4-43F6-B9D8-99EF9C214E5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2327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440586" y="10919210"/>
            <a:ext cx="12891901" cy="30887757"/>
          </a:xfrm>
        </p:spPr>
        <p:txBody>
          <a:bodyPr/>
          <a:lstStyle>
            <a:lvl1pPr>
              <a:defRPr sz="2489"/>
            </a:lvl1pPr>
            <a:lvl2pPr>
              <a:defRPr sz="2133"/>
            </a:lvl2pPr>
            <a:lvl3pPr>
              <a:defRPr sz="1778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467939" y="10919210"/>
            <a:ext cx="12891901" cy="30887757"/>
          </a:xfrm>
        </p:spPr>
        <p:txBody>
          <a:bodyPr/>
          <a:lstStyle>
            <a:lvl1pPr>
              <a:defRPr sz="2489"/>
            </a:lvl1pPr>
            <a:lvl2pPr>
              <a:defRPr sz="2133"/>
            </a:lvl2pPr>
            <a:lvl3pPr>
              <a:defRPr sz="1778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A09C28-0E30-472F-88FD-B5C51B400F80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13235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40587" y="10476346"/>
            <a:ext cx="12723997" cy="4365144"/>
          </a:xfrm>
        </p:spPr>
        <p:txBody>
          <a:bodyPr anchor="b"/>
          <a:lstStyle>
            <a:lvl1pPr marL="0" indent="0">
              <a:buNone/>
              <a:defRPr sz="2133" b="1"/>
            </a:lvl1pPr>
            <a:lvl2pPr marL="406359" indent="0">
              <a:buNone/>
              <a:defRPr sz="1778" b="1"/>
            </a:lvl2pPr>
            <a:lvl3pPr marL="812719" indent="0">
              <a:buNone/>
              <a:defRPr sz="1600" b="1"/>
            </a:lvl3pPr>
            <a:lvl4pPr marL="1219078" indent="0">
              <a:buNone/>
              <a:defRPr sz="1422" b="1"/>
            </a:lvl4pPr>
            <a:lvl5pPr marL="1625437" indent="0">
              <a:buNone/>
              <a:defRPr sz="1422" b="1"/>
            </a:lvl5pPr>
            <a:lvl6pPr marL="2031797" indent="0">
              <a:buNone/>
              <a:defRPr sz="1422" b="1"/>
            </a:lvl6pPr>
            <a:lvl7pPr marL="2438156" indent="0">
              <a:buNone/>
              <a:defRPr sz="1422" b="1"/>
            </a:lvl7pPr>
            <a:lvl8pPr marL="2844516" indent="0">
              <a:buNone/>
              <a:defRPr sz="1422" b="1"/>
            </a:lvl8pPr>
            <a:lvl9pPr marL="3250875" indent="0">
              <a:buNone/>
              <a:defRPr sz="1422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40587" y="14841489"/>
            <a:ext cx="12723997" cy="26965478"/>
          </a:xfrm>
        </p:spPr>
        <p:txBody>
          <a:bodyPr/>
          <a:lstStyle>
            <a:lvl1pPr>
              <a:defRPr sz="2133"/>
            </a:lvl1pPr>
            <a:lvl2pPr>
              <a:defRPr sz="1778"/>
            </a:lvl2pPr>
            <a:lvl3pPr>
              <a:defRPr sz="1600"/>
            </a:lvl3pPr>
            <a:lvl4pPr>
              <a:defRPr sz="1422"/>
            </a:lvl4pPr>
            <a:lvl5pPr>
              <a:defRPr sz="1422"/>
            </a:lvl5pPr>
            <a:lvl6pPr>
              <a:defRPr sz="1422"/>
            </a:lvl6pPr>
            <a:lvl7pPr>
              <a:defRPr sz="1422"/>
            </a:lvl7pPr>
            <a:lvl8pPr>
              <a:defRPr sz="1422"/>
            </a:lvl8pPr>
            <a:lvl9pPr>
              <a:defRPr sz="1422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4630199" y="10476346"/>
            <a:ext cx="12729641" cy="4365144"/>
          </a:xfrm>
        </p:spPr>
        <p:txBody>
          <a:bodyPr anchor="b"/>
          <a:lstStyle>
            <a:lvl1pPr marL="0" indent="0">
              <a:buNone/>
              <a:defRPr sz="2133" b="1"/>
            </a:lvl1pPr>
            <a:lvl2pPr marL="406359" indent="0">
              <a:buNone/>
              <a:defRPr sz="1778" b="1"/>
            </a:lvl2pPr>
            <a:lvl3pPr marL="812719" indent="0">
              <a:buNone/>
              <a:defRPr sz="1600" b="1"/>
            </a:lvl3pPr>
            <a:lvl4pPr marL="1219078" indent="0">
              <a:buNone/>
              <a:defRPr sz="1422" b="1"/>
            </a:lvl4pPr>
            <a:lvl5pPr marL="1625437" indent="0">
              <a:buNone/>
              <a:defRPr sz="1422" b="1"/>
            </a:lvl5pPr>
            <a:lvl6pPr marL="2031797" indent="0">
              <a:buNone/>
              <a:defRPr sz="1422" b="1"/>
            </a:lvl6pPr>
            <a:lvl7pPr marL="2438156" indent="0">
              <a:buNone/>
              <a:defRPr sz="1422" b="1"/>
            </a:lvl7pPr>
            <a:lvl8pPr marL="2844516" indent="0">
              <a:buNone/>
              <a:defRPr sz="1422" b="1"/>
            </a:lvl8pPr>
            <a:lvl9pPr marL="3250875" indent="0">
              <a:buNone/>
              <a:defRPr sz="1422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4630199" y="14841489"/>
            <a:ext cx="12729641" cy="26965478"/>
          </a:xfrm>
        </p:spPr>
        <p:txBody>
          <a:bodyPr/>
          <a:lstStyle>
            <a:lvl1pPr>
              <a:defRPr sz="2133"/>
            </a:lvl1pPr>
            <a:lvl2pPr>
              <a:defRPr sz="1778"/>
            </a:lvl2pPr>
            <a:lvl3pPr>
              <a:defRPr sz="1600"/>
            </a:lvl3pPr>
            <a:lvl4pPr>
              <a:defRPr sz="1422"/>
            </a:lvl4pPr>
            <a:lvl5pPr>
              <a:defRPr sz="1422"/>
            </a:lvl5pPr>
            <a:lvl6pPr>
              <a:defRPr sz="1422"/>
            </a:lvl6pPr>
            <a:lvl7pPr>
              <a:defRPr sz="1422"/>
            </a:lvl7pPr>
            <a:lvl8pPr>
              <a:defRPr sz="1422"/>
            </a:lvl8pPr>
            <a:lvl9pPr>
              <a:defRPr sz="1422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10AC7C-D1A5-4B52-B04A-6B8C1FB0B24F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125482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1A1F3-67F3-4C88-B3FF-EAA29269E59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83291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6C5739-77CF-4428-A19D-9F686C8E987D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93920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0586" y="1863520"/>
            <a:ext cx="9474566" cy="7930276"/>
          </a:xfrm>
        </p:spPr>
        <p:txBody>
          <a:bodyPr anchor="b"/>
          <a:lstStyle>
            <a:lvl1pPr algn="l">
              <a:defRPr sz="1778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260837" y="1863520"/>
            <a:ext cx="16099003" cy="39943447"/>
          </a:xfrm>
        </p:spPr>
        <p:txBody>
          <a:bodyPr/>
          <a:lstStyle>
            <a:lvl1pPr>
              <a:defRPr sz="2844"/>
            </a:lvl1pPr>
            <a:lvl2pPr>
              <a:defRPr sz="2489"/>
            </a:lvl2pPr>
            <a:lvl3pPr>
              <a:defRPr sz="2133"/>
            </a:lvl3pPr>
            <a:lvl4pPr>
              <a:defRPr sz="1778"/>
            </a:lvl4pPr>
            <a:lvl5pPr>
              <a:defRPr sz="1778"/>
            </a:lvl5pPr>
            <a:lvl6pPr>
              <a:defRPr sz="1778"/>
            </a:lvl6pPr>
            <a:lvl7pPr>
              <a:defRPr sz="1778"/>
            </a:lvl7pPr>
            <a:lvl8pPr>
              <a:defRPr sz="1778"/>
            </a:lvl8pPr>
            <a:lvl9pPr>
              <a:defRPr sz="1778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40586" y="9793796"/>
            <a:ext cx="9474566" cy="32013171"/>
          </a:xfrm>
        </p:spPr>
        <p:txBody>
          <a:bodyPr/>
          <a:lstStyle>
            <a:lvl1pPr marL="0" indent="0">
              <a:buNone/>
              <a:defRPr sz="1244"/>
            </a:lvl1pPr>
            <a:lvl2pPr marL="406359" indent="0">
              <a:buNone/>
              <a:defRPr sz="1067"/>
            </a:lvl2pPr>
            <a:lvl3pPr marL="812719" indent="0">
              <a:buNone/>
              <a:defRPr sz="889"/>
            </a:lvl3pPr>
            <a:lvl4pPr marL="1219078" indent="0">
              <a:buNone/>
              <a:defRPr sz="800"/>
            </a:lvl4pPr>
            <a:lvl5pPr marL="1625437" indent="0">
              <a:buNone/>
              <a:defRPr sz="800"/>
            </a:lvl5pPr>
            <a:lvl6pPr marL="2031797" indent="0">
              <a:buNone/>
              <a:defRPr sz="800"/>
            </a:lvl6pPr>
            <a:lvl7pPr marL="2438156" indent="0">
              <a:buNone/>
              <a:defRPr sz="800"/>
            </a:lvl7pPr>
            <a:lvl8pPr marL="2844516" indent="0">
              <a:buNone/>
              <a:defRPr sz="800"/>
            </a:lvl8pPr>
            <a:lvl9pPr marL="3250875" indent="0">
              <a:buNone/>
              <a:defRPr sz="8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02A40A-D47D-4DA9-B739-0F2B494A78B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2341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645234" y="32760802"/>
            <a:ext cx="17279972" cy="3866724"/>
          </a:xfrm>
        </p:spPr>
        <p:txBody>
          <a:bodyPr anchor="b"/>
          <a:lstStyle>
            <a:lvl1pPr algn="l">
              <a:defRPr sz="1778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645234" y="4181014"/>
            <a:ext cx="17279972" cy="28081368"/>
          </a:xfrm>
        </p:spPr>
        <p:txBody>
          <a:bodyPr/>
          <a:lstStyle>
            <a:lvl1pPr marL="0" indent="0">
              <a:buNone/>
              <a:defRPr sz="2844"/>
            </a:lvl1pPr>
            <a:lvl2pPr marL="406359" indent="0">
              <a:buNone/>
              <a:defRPr sz="2489"/>
            </a:lvl2pPr>
            <a:lvl3pPr marL="812719" indent="0">
              <a:buNone/>
              <a:defRPr sz="2133"/>
            </a:lvl3pPr>
            <a:lvl4pPr marL="1219078" indent="0">
              <a:buNone/>
              <a:defRPr sz="1778"/>
            </a:lvl4pPr>
            <a:lvl5pPr marL="1625437" indent="0">
              <a:buNone/>
              <a:defRPr sz="1778"/>
            </a:lvl5pPr>
            <a:lvl6pPr marL="2031797" indent="0">
              <a:buNone/>
              <a:defRPr sz="1778"/>
            </a:lvl6pPr>
            <a:lvl7pPr marL="2438156" indent="0">
              <a:buNone/>
              <a:defRPr sz="1778"/>
            </a:lvl7pPr>
            <a:lvl8pPr marL="2844516" indent="0">
              <a:buNone/>
              <a:defRPr sz="1778"/>
            </a:lvl8pPr>
            <a:lvl9pPr marL="3250875" indent="0">
              <a:buNone/>
              <a:defRPr sz="1778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645234" y="36627526"/>
            <a:ext cx="17279972" cy="5493731"/>
          </a:xfrm>
        </p:spPr>
        <p:txBody>
          <a:bodyPr/>
          <a:lstStyle>
            <a:lvl1pPr marL="0" indent="0">
              <a:buNone/>
              <a:defRPr sz="1244"/>
            </a:lvl1pPr>
            <a:lvl2pPr marL="406359" indent="0">
              <a:buNone/>
              <a:defRPr sz="1067"/>
            </a:lvl2pPr>
            <a:lvl3pPr marL="812719" indent="0">
              <a:buNone/>
              <a:defRPr sz="889"/>
            </a:lvl3pPr>
            <a:lvl4pPr marL="1219078" indent="0">
              <a:buNone/>
              <a:defRPr sz="800"/>
            </a:lvl4pPr>
            <a:lvl5pPr marL="1625437" indent="0">
              <a:buNone/>
              <a:defRPr sz="800"/>
            </a:lvl5pPr>
            <a:lvl6pPr marL="2031797" indent="0">
              <a:buNone/>
              <a:defRPr sz="800"/>
            </a:lvl6pPr>
            <a:lvl7pPr marL="2438156" indent="0">
              <a:buNone/>
              <a:defRPr sz="800"/>
            </a:lvl7pPr>
            <a:lvl8pPr marL="2844516" indent="0">
              <a:buNone/>
              <a:defRPr sz="800"/>
            </a:lvl8pPr>
            <a:lvl9pPr marL="3250875" indent="0">
              <a:buNone/>
              <a:defRPr sz="8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B7D237-68C7-4421-8259-238CFCA520F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0164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40586" y="1730184"/>
            <a:ext cx="25919254" cy="7200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2054" tIns="216027" rIns="432054" bIns="21602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40586" y="10079515"/>
            <a:ext cx="25919254" cy="28511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2054" tIns="216027" rIns="432054" bIns="2160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440587" y="39340264"/>
            <a:ext cx="6718970" cy="3000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2054" tIns="216027" rIns="432054" bIns="216027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defRPr sz="5866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840004" y="39340264"/>
            <a:ext cx="9120417" cy="3000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2054" tIns="216027" rIns="432054" bIns="216027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defRPr sz="5866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0640870" y="39340264"/>
            <a:ext cx="6718970" cy="3000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2054" tIns="216027" rIns="432054" bIns="216027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5866"/>
            </a:lvl1pPr>
          </a:lstStyle>
          <a:p>
            <a:fld id="{069386AF-9DDF-4031-B489-1CC03F682A38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840660" rtl="0" eaLnBrk="0" fontAlgn="base" hangingPunct="0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+mj-lt"/>
          <a:ea typeface="+mj-ea"/>
          <a:cs typeface="+mj-cs"/>
        </a:defRPr>
      </a:lvl1pPr>
      <a:lvl2pPr algn="ctr" defTabSz="3840660" rtl="0" eaLnBrk="0" fontAlgn="base" hangingPunct="0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2pPr>
      <a:lvl3pPr algn="ctr" defTabSz="3840660" rtl="0" eaLnBrk="0" fontAlgn="base" hangingPunct="0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3pPr>
      <a:lvl4pPr algn="ctr" defTabSz="3840660" rtl="0" eaLnBrk="0" fontAlgn="base" hangingPunct="0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4pPr>
      <a:lvl5pPr algn="ctr" defTabSz="3840660" rtl="0" eaLnBrk="0" fontAlgn="base" hangingPunct="0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5pPr>
      <a:lvl6pPr marL="406359" algn="ctr" defTabSz="3840660" rtl="0" fontAlgn="base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6pPr>
      <a:lvl7pPr marL="812719" algn="ctr" defTabSz="3840660" rtl="0" fontAlgn="base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7pPr>
      <a:lvl8pPr marL="1219078" algn="ctr" defTabSz="3840660" rtl="0" fontAlgn="base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8pPr>
      <a:lvl9pPr marL="1625437" algn="ctr" defTabSz="3840660" rtl="0" fontAlgn="base">
        <a:spcBef>
          <a:spcPct val="0"/>
        </a:spcBef>
        <a:spcAft>
          <a:spcPct val="0"/>
        </a:spcAft>
        <a:defRPr sz="18487">
          <a:solidFill>
            <a:schemeClr val="tx2"/>
          </a:solidFill>
          <a:latin typeface="Arial" charset="0"/>
        </a:defRPr>
      </a:lvl9pPr>
    </p:titleStyle>
    <p:bodyStyle>
      <a:lvl1pPr marL="1440601" indent="-1440601" algn="l" defTabSz="3840660" rtl="0" eaLnBrk="0" fontAlgn="base" hangingPunct="0">
        <a:spcBef>
          <a:spcPct val="20000"/>
        </a:spcBef>
        <a:spcAft>
          <a:spcPct val="0"/>
        </a:spcAft>
        <a:buChar char="•"/>
        <a:defRPr sz="13421">
          <a:solidFill>
            <a:schemeClr val="tx1"/>
          </a:solidFill>
          <a:latin typeface="+mn-lt"/>
          <a:ea typeface="+mn-ea"/>
          <a:cs typeface="+mn-cs"/>
        </a:defRPr>
      </a:lvl1pPr>
      <a:lvl2pPr marL="3119655" indent="-1199325" algn="l" defTabSz="3840660" rtl="0" eaLnBrk="0" fontAlgn="base" hangingPunct="0">
        <a:spcBef>
          <a:spcPct val="20000"/>
        </a:spcBef>
        <a:spcAft>
          <a:spcPct val="0"/>
        </a:spcAft>
        <a:buChar char="–"/>
        <a:defRPr sz="11732">
          <a:solidFill>
            <a:schemeClr val="tx1"/>
          </a:solidFill>
          <a:latin typeface="+mn-lt"/>
        </a:defRPr>
      </a:lvl2pPr>
      <a:lvl3pPr marL="4800120" indent="-959460" algn="l" defTabSz="3840660" rtl="0" eaLnBrk="0" fontAlgn="base" hangingPunct="0">
        <a:spcBef>
          <a:spcPct val="20000"/>
        </a:spcBef>
        <a:spcAft>
          <a:spcPct val="0"/>
        </a:spcAft>
        <a:buChar char="•"/>
        <a:defRPr sz="10043">
          <a:solidFill>
            <a:schemeClr val="tx1"/>
          </a:solidFill>
          <a:latin typeface="+mn-lt"/>
        </a:defRPr>
      </a:lvl3pPr>
      <a:lvl4pPr marL="6720451" indent="-960871" algn="l" defTabSz="3840660" rtl="0" eaLnBrk="0" fontAlgn="base" hangingPunct="0">
        <a:spcBef>
          <a:spcPct val="20000"/>
        </a:spcBef>
        <a:spcAft>
          <a:spcPct val="0"/>
        </a:spcAft>
        <a:buChar char="–"/>
        <a:defRPr sz="8444">
          <a:solidFill>
            <a:schemeClr val="tx1"/>
          </a:solidFill>
          <a:latin typeface="+mn-lt"/>
        </a:defRPr>
      </a:lvl4pPr>
      <a:lvl5pPr marL="8640780" indent="-960871" algn="l" defTabSz="3840660" rtl="0" eaLnBrk="0" fontAlgn="base" hangingPunct="0">
        <a:spcBef>
          <a:spcPct val="20000"/>
        </a:spcBef>
        <a:spcAft>
          <a:spcPct val="0"/>
        </a:spcAft>
        <a:buChar char="»"/>
        <a:defRPr sz="8444">
          <a:solidFill>
            <a:schemeClr val="tx1"/>
          </a:solidFill>
          <a:latin typeface="+mn-lt"/>
        </a:defRPr>
      </a:lvl5pPr>
      <a:lvl6pPr marL="9047140" indent="-960871" algn="l" defTabSz="3840660" rtl="0" fontAlgn="base">
        <a:spcBef>
          <a:spcPct val="20000"/>
        </a:spcBef>
        <a:spcAft>
          <a:spcPct val="0"/>
        </a:spcAft>
        <a:buChar char="»"/>
        <a:defRPr sz="8444">
          <a:solidFill>
            <a:schemeClr val="tx1"/>
          </a:solidFill>
          <a:latin typeface="+mn-lt"/>
        </a:defRPr>
      </a:lvl6pPr>
      <a:lvl7pPr marL="9453499" indent="-960871" algn="l" defTabSz="3840660" rtl="0" fontAlgn="base">
        <a:spcBef>
          <a:spcPct val="20000"/>
        </a:spcBef>
        <a:spcAft>
          <a:spcPct val="0"/>
        </a:spcAft>
        <a:buChar char="»"/>
        <a:defRPr sz="8444">
          <a:solidFill>
            <a:schemeClr val="tx1"/>
          </a:solidFill>
          <a:latin typeface="+mn-lt"/>
        </a:defRPr>
      </a:lvl7pPr>
      <a:lvl8pPr marL="9859858" indent="-960871" algn="l" defTabSz="3840660" rtl="0" fontAlgn="base">
        <a:spcBef>
          <a:spcPct val="20000"/>
        </a:spcBef>
        <a:spcAft>
          <a:spcPct val="0"/>
        </a:spcAft>
        <a:buChar char="»"/>
        <a:defRPr sz="8444">
          <a:solidFill>
            <a:schemeClr val="tx1"/>
          </a:solidFill>
          <a:latin typeface="+mn-lt"/>
        </a:defRPr>
      </a:lvl8pPr>
      <a:lvl9pPr marL="10266218" indent="-960871" algn="l" defTabSz="3840660" rtl="0" fontAlgn="base">
        <a:spcBef>
          <a:spcPct val="20000"/>
        </a:spcBef>
        <a:spcAft>
          <a:spcPct val="0"/>
        </a:spcAft>
        <a:buChar char="»"/>
        <a:defRPr sz="8444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6359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2719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9078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5437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31797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8156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44516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50875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docs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figma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CaixaDeTexto 13"/>
          <p:cNvSpPr txBox="1">
            <a:spLocks noChangeArrowheads="1"/>
          </p:cNvSpPr>
          <p:nvPr/>
        </p:nvSpPr>
        <p:spPr bwMode="auto">
          <a:xfrm>
            <a:off x="2083004" y="10411345"/>
            <a:ext cx="11779016" cy="7364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sz="4000" dirty="0"/>
              <a:t>O presente projeto consiste no desenvolvimento de uma plataforma web destinada a facilitar as vendas da cutelaria denominada SH CUTELARIA, com o objetivo de ampliar sua rede de clientes. A aplicação contará com uma área onde os usuários poderão pesquisar o estilo de faca desejado, bem como opções para personalização e restauração.</a:t>
            </a:r>
            <a:r>
              <a:rPr lang="es-ES" altLang="pt-BR" sz="4000" dirty="0"/>
              <a:t>	</a:t>
            </a:r>
            <a:endParaRPr lang="pt-BR" altLang="pt-BR" sz="4000" dirty="0"/>
          </a:p>
        </p:txBody>
      </p:sp>
      <p:sp>
        <p:nvSpPr>
          <p:cNvPr id="2051" name="CaixaDeTexto 23"/>
          <p:cNvSpPr txBox="1">
            <a:spLocks noChangeArrowheads="1"/>
          </p:cNvSpPr>
          <p:nvPr/>
        </p:nvSpPr>
        <p:spPr bwMode="auto">
          <a:xfrm>
            <a:off x="1595240" y="5008242"/>
            <a:ext cx="1719706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pt-BR" altLang="pt-BR" sz="4000" b="1" dirty="0"/>
              <a:t>Bernardo Willian da Cunha¹; Junior Francisco Mendes Pereira¹; Mateus Felisberto Xavier Rosa¹; Matheus Hitalo Braz Rodrigues¹; Murilo Nunes Braga¹; Ricardo Martins Santos¹; Diane Fátima Alves Bragra².  </a:t>
            </a:r>
            <a:endParaRPr lang="pt-BR" altLang="pt-BR" sz="4000" b="1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2" name="CaixaDeTexto 25"/>
          <p:cNvSpPr txBox="1">
            <a:spLocks noChangeArrowheads="1"/>
          </p:cNvSpPr>
          <p:nvPr/>
        </p:nvSpPr>
        <p:spPr bwMode="auto">
          <a:xfrm>
            <a:off x="1942876" y="7722497"/>
            <a:ext cx="24809618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pt-BR" altLang="pt-BR" sz="3600" i="1" dirty="0"/>
              <a:t>1 – Discente do curso de Sistemas de Informação do Centro Universitário de Patos de Minas – UNIPAM</a:t>
            </a:r>
            <a:br>
              <a:rPr lang="pt-BR" altLang="pt-BR" sz="3600" i="1" dirty="0"/>
            </a:br>
            <a:r>
              <a:rPr lang="pt-BR" altLang="pt-BR" sz="3600" i="1" dirty="0"/>
              <a:t>2 – Especialista em Gestão de projetos; Docente do curso de Sistemas de Informação do Centro Universitário de Patos de Minas - UNIPAM</a:t>
            </a:r>
          </a:p>
        </p:txBody>
      </p:sp>
      <p:sp>
        <p:nvSpPr>
          <p:cNvPr id="2054" name="Rectangle 312"/>
          <p:cNvSpPr>
            <a:spLocks noChangeArrowheads="1"/>
          </p:cNvSpPr>
          <p:nvPr/>
        </p:nvSpPr>
        <p:spPr bwMode="auto">
          <a:xfrm>
            <a:off x="14307847" y="10379319"/>
            <a:ext cx="167811" cy="66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pt-BR" altLang="pt-BR" sz="2844"/>
          </a:p>
        </p:txBody>
      </p:sp>
      <p:sp>
        <p:nvSpPr>
          <p:cNvPr id="2056" name="CaixaDeTexto 13"/>
          <p:cNvSpPr txBox="1">
            <a:spLocks noChangeArrowheads="1"/>
          </p:cNvSpPr>
          <p:nvPr/>
        </p:nvSpPr>
        <p:spPr bwMode="auto">
          <a:xfrm>
            <a:off x="1942876" y="18359178"/>
            <a:ext cx="12057149" cy="11058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pt-BR" sz="4000" dirty="0"/>
              <a:t>A metodologia aplicada no projeto de vendas de facas foi o Scrum, com sprints divididas em 3 etapas: Desenvolvimento do produto, Front-</a:t>
            </a:r>
            <a:r>
              <a:rPr lang="pt-BR" sz="4000" dirty="0" err="1"/>
              <a:t>end</a:t>
            </a:r>
            <a:r>
              <a:rPr lang="pt-BR" sz="4000" dirty="0"/>
              <a:t> (desenvolvimento web) e Back-</a:t>
            </a:r>
            <a:r>
              <a:rPr lang="pt-BR" sz="4000" dirty="0" err="1"/>
              <a:t>end</a:t>
            </a:r>
            <a:r>
              <a:rPr lang="pt-BR" sz="4000" dirty="0"/>
              <a:t> (infraestrutura e banco de dados). No desenvolvimento do produto, foram realizadas reuniões de planejamento, revisão e análise, com a prototipagem no </a:t>
            </a:r>
            <a:r>
              <a:rPr lang="pt-BR" sz="4000" dirty="0" err="1"/>
              <a:t>Figma</a:t>
            </a:r>
            <a:r>
              <a:rPr lang="pt-BR" sz="4000" dirty="0"/>
              <a:t>. No front-</a:t>
            </a:r>
            <a:r>
              <a:rPr lang="pt-BR" sz="4000" dirty="0" err="1"/>
              <a:t>end</a:t>
            </a:r>
            <a:r>
              <a:rPr lang="pt-BR" sz="4000" dirty="0"/>
              <a:t>, foi utilizado </a:t>
            </a:r>
            <a:r>
              <a:rPr lang="pt-BR" sz="4000" dirty="0" err="1"/>
              <a:t>JavaScript</a:t>
            </a:r>
            <a:r>
              <a:rPr lang="pt-BR" sz="4000" dirty="0"/>
              <a:t>, com controle e hospedagem no </a:t>
            </a:r>
            <a:r>
              <a:rPr lang="pt-BR" sz="4000" dirty="0" err="1"/>
              <a:t>Git</a:t>
            </a:r>
            <a:r>
              <a:rPr lang="pt-BR" sz="4000" dirty="0"/>
              <a:t> e GitHub. No </a:t>
            </a:r>
            <a:r>
              <a:rPr lang="pt-BR" sz="4000" dirty="0" err="1"/>
              <a:t>back-end</a:t>
            </a:r>
            <a:r>
              <a:rPr lang="pt-BR" sz="4000" dirty="0"/>
              <a:t>, foi utilizado Node.js com </a:t>
            </a:r>
            <a:r>
              <a:rPr lang="pt-BR" sz="4000" dirty="0" err="1"/>
              <a:t>JavaScript</a:t>
            </a:r>
            <a:r>
              <a:rPr lang="pt-BR" sz="4000" dirty="0"/>
              <a:t>, a infraestrutura foi gerida com </a:t>
            </a:r>
            <a:r>
              <a:rPr lang="pt-BR" sz="4000" dirty="0" err="1"/>
              <a:t>Vercel</a:t>
            </a:r>
            <a:r>
              <a:rPr lang="pt-BR" sz="4000" dirty="0"/>
              <a:t> e o banco de dados estruturado com MySQL.</a:t>
            </a:r>
          </a:p>
        </p:txBody>
      </p:sp>
      <p:sp>
        <p:nvSpPr>
          <p:cNvPr id="2057" name="CaixaDeTexto 13"/>
          <p:cNvSpPr txBox="1">
            <a:spLocks noChangeArrowheads="1"/>
          </p:cNvSpPr>
          <p:nvPr/>
        </p:nvSpPr>
        <p:spPr bwMode="auto">
          <a:xfrm>
            <a:off x="18402678" y="22891309"/>
            <a:ext cx="12035360" cy="847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altLang="pt-BR" sz="3733" dirty="0"/>
              <a:t>Figura 3 – Blocos.</a:t>
            </a:r>
            <a:r>
              <a:rPr lang="es-ES" altLang="pt-BR" dirty="0"/>
              <a:t>	</a:t>
            </a:r>
            <a:endParaRPr lang="pt-BR" altLang="pt-BR" dirty="0"/>
          </a:p>
        </p:txBody>
      </p:sp>
      <p:sp>
        <p:nvSpPr>
          <p:cNvPr id="2058" name="CaixaDeTexto 13"/>
          <p:cNvSpPr txBox="1">
            <a:spLocks noChangeArrowheads="1"/>
          </p:cNvSpPr>
          <p:nvPr/>
        </p:nvSpPr>
        <p:spPr bwMode="auto">
          <a:xfrm>
            <a:off x="14708498" y="24807869"/>
            <a:ext cx="12035360" cy="6441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sz="4000" dirty="0"/>
              <a:t>O projeto de vendas de facas oferece uma plataforma intuitiva e eficiente, permitindo aos clientes navegar, visualizar e comprar produtos com facilidade. A interface foi projetada para proporcionar uma experiência de compra agradável e otimizada. O resultado é uma solução robusta, com navegação fluida e foco na usabilidade.</a:t>
            </a:r>
            <a:endParaRPr lang="pt-BR" altLang="pt-BR" sz="4000" dirty="0"/>
          </a:p>
        </p:txBody>
      </p:sp>
      <p:sp>
        <p:nvSpPr>
          <p:cNvPr id="2059" name="CaixaDeTexto 13"/>
          <p:cNvSpPr txBox="1">
            <a:spLocks noChangeArrowheads="1"/>
          </p:cNvSpPr>
          <p:nvPr/>
        </p:nvSpPr>
        <p:spPr bwMode="auto">
          <a:xfrm>
            <a:off x="4535116" y="37837802"/>
            <a:ext cx="12035361" cy="86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altLang="pt-BR" sz="3800" dirty="0"/>
              <a:t>Figura 1 – Página Inicial.</a:t>
            </a:r>
            <a:r>
              <a:rPr lang="es-ES" altLang="pt-BR" sz="3377" dirty="0"/>
              <a:t>	</a:t>
            </a:r>
            <a:r>
              <a:rPr lang="es-ES" altLang="pt-BR" dirty="0"/>
              <a:t>	</a:t>
            </a:r>
            <a:endParaRPr lang="pt-BR" altLang="pt-BR" dirty="0"/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150740" y="3526821"/>
            <a:ext cx="17312417" cy="1638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84006" tIns="192003" rIns="384006" bIns="192003" anchor="ctr"/>
          <a:lstStyle/>
          <a:p>
            <a:pPr marL="3520371" indent="-3520371" algn="ctr" defTabSz="3840660">
              <a:lnSpc>
                <a:spcPct val="100000"/>
              </a:lnSpc>
              <a:defRPr/>
            </a:pPr>
            <a:r>
              <a:rPr lang="es-ES" sz="6000" b="1" dirty="0">
                <a:solidFill>
                  <a:srgbClr val="000000"/>
                </a:solidFill>
                <a:cs typeface="Times New Roman" pitchFamily="18" charset="0"/>
              </a:rPr>
              <a:t>SH CUTELARIA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44" name="Text Box 16"/>
          <p:cNvSpPr txBox="1">
            <a:spLocks noChangeArrowheads="1"/>
          </p:cNvSpPr>
          <p:nvPr/>
        </p:nvSpPr>
        <p:spPr bwMode="auto">
          <a:xfrm>
            <a:off x="14708498" y="23871212"/>
            <a:ext cx="12009726" cy="765949"/>
          </a:xfrm>
          <a:prstGeom prst="rect">
            <a:avLst/>
          </a:prstGeom>
          <a:solidFill>
            <a:srgbClr val="203D5E"/>
          </a:solidFill>
          <a:ln>
            <a:noFill/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1255" tIns="40625" rIns="81255" bIns="40625" anchor="ctr">
            <a:spAutoFit/>
          </a:bodyPr>
          <a:lstStyle>
            <a:lvl1pPr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5pPr>
            <a:lvl6pPr marL="25146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6pPr>
            <a:lvl7pPr marL="29718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7pPr>
            <a:lvl8pPr marL="34290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8pPr>
            <a:lvl9pPr marL="38862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pt-BR" sz="4444" b="1" dirty="0">
                <a:solidFill>
                  <a:schemeClr val="bg1"/>
                </a:solidFill>
              </a:rPr>
              <a:t>CONSIDERAÇÕES FINAIS </a:t>
            </a:r>
          </a:p>
        </p:txBody>
      </p:sp>
      <p:sp>
        <p:nvSpPr>
          <p:cNvPr id="23" name="Text Box 16"/>
          <p:cNvSpPr txBox="1">
            <a:spLocks noChangeArrowheads="1"/>
          </p:cNvSpPr>
          <p:nvPr/>
        </p:nvSpPr>
        <p:spPr bwMode="auto">
          <a:xfrm>
            <a:off x="1884916" y="17463386"/>
            <a:ext cx="12009726" cy="765949"/>
          </a:xfrm>
          <a:prstGeom prst="rect">
            <a:avLst/>
          </a:prstGeom>
          <a:solidFill>
            <a:srgbClr val="203D5E"/>
          </a:solidFill>
          <a:ln>
            <a:noFill/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1255" tIns="40625" rIns="81255" bIns="40625" anchor="ctr">
            <a:spAutoFit/>
          </a:bodyPr>
          <a:lstStyle>
            <a:lvl1pPr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5pPr>
            <a:lvl6pPr marL="25146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6pPr>
            <a:lvl7pPr marL="29718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7pPr>
            <a:lvl8pPr marL="34290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8pPr>
            <a:lvl9pPr marL="38862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pt-BR" sz="4444" b="1" dirty="0">
                <a:solidFill>
                  <a:schemeClr val="bg1"/>
                </a:solidFill>
              </a:rPr>
              <a:t>MÉTODOS</a:t>
            </a:r>
          </a:p>
        </p:txBody>
      </p:sp>
      <p:sp>
        <p:nvSpPr>
          <p:cNvPr id="24" name="Text Box 16"/>
          <p:cNvSpPr txBox="1">
            <a:spLocks noChangeArrowheads="1"/>
          </p:cNvSpPr>
          <p:nvPr/>
        </p:nvSpPr>
        <p:spPr bwMode="auto">
          <a:xfrm>
            <a:off x="1963946" y="29901816"/>
            <a:ext cx="12009726" cy="765949"/>
          </a:xfrm>
          <a:prstGeom prst="rect">
            <a:avLst/>
          </a:prstGeom>
          <a:solidFill>
            <a:srgbClr val="203D5E"/>
          </a:solidFill>
          <a:ln>
            <a:noFill/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1255" tIns="40625" rIns="81255" bIns="40625" anchor="ctr">
            <a:spAutoFit/>
          </a:bodyPr>
          <a:lstStyle>
            <a:lvl1pPr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5pPr>
            <a:lvl6pPr marL="25146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6pPr>
            <a:lvl7pPr marL="29718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7pPr>
            <a:lvl8pPr marL="34290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8pPr>
            <a:lvl9pPr marL="38862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pt-BR" sz="4444" b="1" dirty="0">
                <a:solidFill>
                  <a:schemeClr val="bg1"/>
                </a:solidFill>
              </a:rPr>
              <a:t>RESULTADOS</a:t>
            </a:r>
          </a:p>
        </p:txBody>
      </p:sp>
      <p:sp>
        <p:nvSpPr>
          <p:cNvPr id="26" name="Text Box 16"/>
          <p:cNvSpPr txBox="1">
            <a:spLocks noChangeArrowheads="1"/>
          </p:cNvSpPr>
          <p:nvPr/>
        </p:nvSpPr>
        <p:spPr bwMode="auto">
          <a:xfrm>
            <a:off x="2140915" y="9686011"/>
            <a:ext cx="11731593" cy="765949"/>
          </a:xfrm>
          <a:prstGeom prst="rect">
            <a:avLst/>
          </a:prstGeom>
          <a:solidFill>
            <a:srgbClr val="203D5E"/>
          </a:solidFill>
          <a:ln>
            <a:noFill/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1255" tIns="40625" rIns="81255" bIns="40625" anchor="ctr">
            <a:spAutoFit/>
          </a:bodyPr>
          <a:lstStyle>
            <a:lvl1pPr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5pPr>
            <a:lvl6pPr marL="25146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6pPr>
            <a:lvl7pPr marL="29718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7pPr>
            <a:lvl8pPr marL="34290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8pPr>
            <a:lvl9pPr marL="38862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pt-BR" sz="4444" b="1" dirty="0">
                <a:solidFill>
                  <a:schemeClr val="bg1"/>
                </a:solidFill>
              </a:rPr>
              <a:t>INTRODUÇÃO E OBJETIVOS</a:t>
            </a:r>
          </a:p>
        </p:txBody>
      </p:sp>
      <p:sp>
        <p:nvSpPr>
          <p:cNvPr id="27" name="Text Box 16"/>
          <p:cNvSpPr txBox="1">
            <a:spLocks noChangeArrowheads="1"/>
          </p:cNvSpPr>
          <p:nvPr/>
        </p:nvSpPr>
        <p:spPr bwMode="auto">
          <a:xfrm>
            <a:off x="14772817" y="31256091"/>
            <a:ext cx="12009727" cy="765949"/>
          </a:xfrm>
          <a:prstGeom prst="rect">
            <a:avLst/>
          </a:prstGeom>
          <a:solidFill>
            <a:srgbClr val="203D5E"/>
          </a:solidFill>
          <a:ln>
            <a:noFill/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1255" tIns="40625" rIns="81255" bIns="40625" anchor="ctr">
            <a:spAutoFit/>
          </a:bodyPr>
          <a:lstStyle>
            <a:lvl1pPr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19588" eaLnBrk="0" hangingPunct="0">
              <a:defRPr sz="3200">
                <a:solidFill>
                  <a:schemeClr val="tx1"/>
                </a:solidFill>
                <a:latin typeface="Arial" charset="0"/>
              </a:defRPr>
            </a:lvl5pPr>
            <a:lvl6pPr marL="25146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6pPr>
            <a:lvl7pPr marL="29718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7pPr>
            <a:lvl8pPr marL="34290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8pPr>
            <a:lvl9pPr marL="3886200" indent="-228600" algn="just" defTabSz="4319588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defRPr/>
            </a:pPr>
            <a:r>
              <a:rPr lang="pt-BR" sz="4444" b="1" dirty="0">
                <a:solidFill>
                  <a:schemeClr val="bg1"/>
                </a:solidFill>
              </a:rPr>
              <a:t>REFERÊNCIAS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6537EA28-D1EF-E772-2EF3-7823A5FD9FC0}"/>
              </a:ext>
            </a:extLst>
          </p:cNvPr>
          <p:cNvGrpSpPr/>
          <p:nvPr/>
        </p:nvGrpSpPr>
        <p:grpSpPr>
          <a:xfrm>
            <a:off x="17588454" y="2212528"/>
            <a:ext cx="9701190" cy="5334175"/>
            <a:chOff x="17588454" y="2212528"/>
            <a:chExt cx="9701190" cy="5334175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5E81482B-85E6-4CD8-9BC1-4367B90E9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20" t="15106" r="19104" b="14147"/>
            <a:stretch/>
          </p:blipFill>
          <p:spPr>
            <a:xfrm>
              <a:off x="19996149" y="2981862"/>
              <a:ext cx="7293495" cy="4564841"/>
            </a:xfrm>
            <a:prstGeom prst="rect">
              <a:avLst/>
            </a:prstGeom>
          </p:spPr>
        </p:pic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B04D508B-1FF0-A62E-AC23-6E3C71BA463E}"/>
                </a:ext>
              </a:extLst>
            </p:cNvPr>
            <p:cNvSpPr/>
            <p:nvPr/>
          </p:nvSpPr>
          <p:spPr>
            <a:xfrm>
              <a:off x="17588454" y="2212528"/>
              <a:ext cx="2711522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pt-BR" sz="14400" b="1" dirty="0">
                  <a:ln/>
                  <a:solidFill>
                    <a:srgbClr val="08565E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IV</a:t>
              </a:r>
              <a:endParaRPr lang="pt-BR" sz="14400" b="1" cap="none" spc="0" dirty="0">
                <a:ln/>
                <a:solidFill>
                  <a:srgbClr val="08565E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2D2A878-91AD-6975-0797-BCB0114DBB4E}"/>
              </a:ext>
            </a:extLst>
          </p:cNvPr>
          <p:cNvSpPr txBox="1"/>
          <p:nvPr/>
        </p:nvSpPr>
        <p:spPr>
          <a:xfrm>
            <a:off x="17588454" y="15790750"/>
            <a:ext cx="14394426" cy="861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800" dirty="0"/>
              <a:t>Figura 2 – Personalização.</a:t>
            </a:r>
            <a:r>
              <a:rPr lang="es-ES" altLang="pt-BR" sz="2800" dirty="0"/>
              <a:t>	</a:t>
            </a: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847F7E2-41C2-8E54-22BD-B640ECCD9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36354" y="9663525"/>
            <a:ext cx="11812649" cy="619211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57FF330-4E5A-1A2B-9BAA-2FDB69DEE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08498" y="16753079"/>
            <a:ext cx="11822175" cy="6220693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F5C7BD25-0D51-5A14-D9CF-672FD39E2567}"/>
              </a:ext>
            </a:extLst>
          </p:cNvPr>
          <p:cNvSpPr txBox="1"/>
          <p:nvPr/>
        </p:nvSpPr>
        <p:spPr>
          <a:xfrm>
            <a:off x="14707162" y="32028690"/>
            <a:ext cx="12141036" cy="7726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800" dirty="0"/>
              <a:t>FIGMA. </a:t>
            </a:r>
            <a:r>
              <a:rPr lang="pt-BR" sz="3800" i="1" dirty="0" err="1"/>
              <a:t>Figma</a:t>
            </a:r>
            <a:r>
              <a:rPr lang="pt-BR" sz="3800" i="1" dirty="0"/>
              <a:t>: Design tool for </a:t>
            </a:r>
            <a:r>
              <a:rPr lang="pt-BR" sz="3800" i="1" dirty="0" err="1"/>
              <a:t>teams</a:t>
            </a:r>
            <a:r>
              <a:rPr lang="pt-BR" sz="3800" dirty="0"/>
              <a:t>. Disponível em: </a:t>
            </a:r>
            <a:r>
              <a:rPr lang="pt-BR" sz="3800" dirty="0">
                <a:hlinkClick r:id="rId7"/>
              </a:rPr>
              <a:t>https://www.figma.com</a:t>
            </a:r>
            <a:r>
              <a:rPr lang="pt-BR" sz="3800" dirty="0"/>
              <a:t>. Acesso em: 6 nov. 2024.</a:t>
            </a:r>
          </a:p>
          <a:p>
            <a:r>
              <a:rPr lang="pt-BR" sz="3800" dirty="0"/>
              <a:t>MICROSOFT. </a:t>
            </a:r>
            <a:r>
              <a:rPr lang="pt-BR" sz="3800" i="1" dirty="0"/>
              <a:t>Visual Studio </a:t>
            </a:r>
            <a:r>
              <a:rPr lang="pt-BR" sz="3800" i="1" dirty="0" err="1"/>
              <a:t>Code</a:t>
            </a:r>
            <a:r>
              <a:rPr lang="pt-BR" sz="3800" dirty="0"/>
              <a:t>. Disponível em: </a:t>
            </a:r>
            <a:r>
              <a:rPr lang="pt-BR" sz="3800" dirty="0">
                <a:hlinkClick r:id="rId8"/>
              </a:rPr>
              <a:t>https://code.visualstudio.com/docs</a:t>
            </a:r>
            <a:r>
              <a:rPr lang="pt-BR" sz="3800" dirty="0"/>
              <a:t>. Acesso em: 6 nov. 2024.</a:t>
            </a:r>
          </a:p>
          <a:p>
            <a:r>
              <a:rPr lang="pt-BR" sz="3800" dirty="0"/>
              <a:t>NODE FOUNDATION. </a:t>
            </a:r>
            <a:r>
              <a:rPr lang="pt-BR" sz="3800" i="1" dirty="0"/>
              <a:t>Node.js </a:t>
            </a:r>
            <a:r>
              <a:rPr lang="pt-BR" sz="3800" i="1" dirty="0" err="1"/>
              <a:t>documentation</a:t>
            </a:r>
            <a:r>
              <a:rPr lang="pt-BR" sz="3800" dirty="0"/>
              <a:t>. Disponível em: https://nodejs.org/</a:t>
            </a:r>
            <a:r>
              <a:rPr lang="pt-BR" sz="3800" dirty="0" err="1"/>
              <a:t>en</a:t>
            </a:r>
            <a:r>
              <a:rPr lang="pt-BR" sz="3800" dirty="0"/>
              <a:t>/</a:t>
            </a:r>
            <a:r>
              <a:rPr lang="pt-BR" sz="3800" dirty="0" err="1"/>
              <a:t>docs</a:t>
            </a:r>
            <a:r>
              <a:rPr lang="pt-BR" sz="3800" dirty="0"/>
              <a:t>/. Acesso em: 6 nov. 2024.</a:t>
            </a:r>
          </a:p>
          <a:p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9022680-88D3-CE83-EA86-B3C50F6EE8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38198" y="30927399"/>
            <a:ext cx="10903162" cy="68521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21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211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8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3547</TotalTime>
  <Words>404</Words>
  <Application>Microsoft Office PowerPoint</Application>
  <PresentationFormat>Personalizar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Times New Roman</vt:lpstr>
      <vt:lpstr>Design padrão</vt:lpstr>
      <vt:lpstr>Apresentação do PowerPoint</vt:lpstr>
    </vt:vector>
  </TitlesOfParts>
  <Company>juris27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ALGIAS NA ODONTOLOGIA Blenda Marcella de Almeida1;Christiane Miranda da Costa2; Daniela Daily Lopes Santos3; Marina Araujo Diniz4; Renata Soares Teodoro5</dc:title>
  <dc:creator>a070403675</dc:creator>
  <cp:keywords>APPLE</cp:keywords>
  <cp:lastModifiedBy>Mateus Xavier</cp:lastModifiedBy>
  <cp:revision>298</cp:revision>
  <cp:lastPrinted>2016-11-03T13:41:09Z</cp:lastPrinted>
  <dcterms:created xsi:type="dcterms:W3CDTF">2008-04-07T12:33:42Z</dcterms:created>
  <dcterms:modified xsi:type="dcterms:W3CDTF">2024-11-06T16:41:47Z</dcterms:modified>
</cp:coreProperties>
</file>

<file path=docProps/thumbnail.jpeg>
</file>